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3" r:id="rId4"/>
    <p:sldId id="260" r:id="rId5"/>
    <p:sldId id="264" r:id="rId6"/>
    <p:sldId id="265" r:id="rId7"/>
    <p:sldId id="267" r:id="rId8"/>
    <p:sldId id="266" r:id="rId9"/>
    <p:sldId id="257" r:id="rId10"/>
    <p:sldId id="261" r:id="rId11"/>
    <p:sldId id="262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1AD44-63BB-43BF-BDAA-1E237F7D6FCB}" type="doc">
      <dgm:prSet loTypeId="urn:microsoft.com/office/officeart/2005/8/layout/radial4" loCatId="relationship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798E6002-0C50-489B-ACF7-8AD5B10B6682}">
      <dgm:prSet phldrT="[Texto]"/>
      <dgm:spPr/>
      <dgm:t>
        <a:bodyPr/>
        <a:lstStyle/>
        <a:p>
          <a:r>
            <a:rPr lang="es-CO" dirty="0" smtClean="0"/>
            <a:t>Medio de incubación~</a:t>
          </a:r>
          <a:endParaRPr lang="es-CO" dirty="0"/>
        </a:p>
      </dgm:t>
    </dgm:pt>
    <dgm:pt modelId="{9341C418-D01E-49A1-8239-0260AC218B82}" type="parTrans" cxnId="{412755B2-5613-42D6-891F-09CF86D5BB68}">
      <dgm:prSet/>
      <dgm:spPr/>
      <dgm:t>
        <a:bodyPr/>
        <a:lstStyle/>
        <a:p>
          <a:endParaRPr lang="es-CO"/>
        </a:p>
      </dgm:t>
    </dgm:pt>
    <dgm:pt modelId="{10546FCA-DF29-4FC4-A5ED-829EB536F97A}" type="sibTrans" cxnId="{412755B2-5613-42D6-891F-09CF86D5BB68}">
      <dgm:prSet/>
      <dgm:spPr/>
      <dgm:t>
        <a:bodyPr/>
        <a:lstStyle/>
        <a:p>
          <a:endParaRPr lang="es-CO"/>
        </a:p>
      </dgm:t>
    </dgm:pt>
    <dgm:pt modelId="{FB41CC45-C2D6-4E5A-93DA-F562B3EF0A4D}">
      <dgm:prSet phldrT="[Texto]"/>
      <dgm:spPr/>
      <dgm:t>
        <a:bodyPr/>
        <a:lstStyle/>
        <a:p>
          <a:r>
            <a:rPr lang="es-CO" dirty="0" smtClean="0"/>
            <a:t>Enzimas</a:t>
          </a:r>
          <a:endParaRPr lang="es-CO" dirty="0"/>
        </a:p>
      </dgm:t>
    </dgm:pt>
    <dgm:pt modelId="{49DA6312-B6FD-408B-B594-62536F916D9C}" type="parTrans" cxnId="{0AE09E1B-E33D-4292-B9F8-648246EEE893}">
      <dgm:prSet/>
      <dgm:spPr/>
      <dgm:t>
        <a:bodyPr/>
        <a:lstStyle/>
        <a:p>
          <a:endParaRPr lang="es-CO"/>
        </a:p>
      </dgm:t>
    </dgm:pt>
    <dgm:pt modelId="{D95335FF-C636-4327-8EE4-2E22F32EC315}" type="sibTrans" cxnId="{0AE09E1B-E33D-4292-B9F8-648246EEE893}">
      <dgm:prSet/>
      <dgm:spPr/>
      <dgm:t>
        <a:bodyPr/>
        <a:lstStyle/>
        <a:p>
          <a:endParaRPr lang="es-CO"/>
        </a:p>
      </dgm:t>
    </dgm:pt>
    <dgm:pt modelId="{FDD27CE1-E18E-4771-A366-8D99610E6138}">
      <dgm:prSet phldrT="[Texto]" custT="1"/>
      <dgm:spPr/>
      <dgm:t>
        <a:bodyPr/>
        <a:lstStyle/>
        <a:p>
          <a:r>
            <a:rPr lang="es-CO" sz="1600" dirty="0" smtClean="0"/>
            <a:t>CaCl</a:t>
          </a:r>
          <a:r>
            <a:rPr lang="es-CO" sz="1200" dirty="0" smtClean="0"/>
            <a:t>2</a:t>
          </a:r>
          <a:r>
            <a:rPr lang="es-CO" sz="1600" dirty="0" smtClean="0"/>
            <a:t/>
          </a:r>
          <a:br>
            <a:rPr lang="es-CO" sz="1600" dirty="0" smtClean="0"/>
          </a:br>
          <a:r>
            <a:rPr lang="es-CO" sz="1600" dirty="0" smtClean="0"/>
            <a:t>KH</a:t>
          </a:r>
          <a:r>
            <a:rPr lang="es-CO" sz="1200" dirty="0" smtClean="0"/>
            <a:t>2</a:t>
          </a:r>
          <a:r>
            <a:rPr lang="es-CO" sz="1600" dirty="0" smtClean="0"/>
            <a:t>PO</a:t>
          </a:r>
          <a:r>
            <a:rPr lang="es-CO" sz="1200" dirty="0" smtClean="0"/>
            <a:t>4</a:t>
          </a:r>
          <a:r>
            <a:rPr lang="es-CO" sz="1600" dirty="0" smtClean="0"/>
            <a:t/>
          </a:r>
          <a:br>
            <a:rPr lang="es-CO" sz="1600" dirty="0" smtClean="0"/>
          </a:br>
          <a:r>
            <a:rPr lang="es-CO" sz="1600" dirty="0" smtClean="0"/>
            <a:t>MgCl</a:t>
          </a:r>
          <a:r>
            <a:rPr lang="es-CO" sz="1200" dirty="0" smtClean="0"/>
            <a:t>2</a:t>
          </a:r>
          <a:endParaRPr lang="es-CO" sz="1600" dirty="0" smtClean="0"/>
        </a:p>
      </dgm:t>
    </dgm:pt>
    <dgm:pt modelId="{239137A6-D9B7-40CA-AFFB-4CF4AAD45591}" type="parTrans" cxnId="{D539449F-9C67-40D2-94CF-75066627FCA4}">
      <dgm:prSet/>
      <dgm:spPr/>
      <dgm:t>
        <a:bodyPr/>
        <a:lstStyle/>
        <a:p>
          <a:endParaRPr lang="es-CO"/>
        </a:p>
      </dgm:t>
    </dgm:pt>
    <dgm:pt modelId="{ED76AE38-7784-45F3-AA20-D8BA7850DEC0}" type="sibTrans" cxnId="{D539449F-9C67-40D2-94CF-75066627FCA4}">
      <dgm:prSet/>
      <dgm:spPr/>
      <dgm:t>
        <a:bodyPr/>
        <a:lstStyle/>
        <a:p>
          <a:endParaRPr lang="es-CO"/>
        </a:p>
      </dgm:t>
    </dgm:pt>
    <dgm:pt modelId="{83E6E841-8213-4966-B265-F31426BA8B29}">
      <dgm:prSet phldrT="[Texto]"/>
      <dgm:spPr/>
      <dgm:t>
        <a:bodyPr/>
        <a:lstStyle/>
        <a:p>
          <a:r>
            <a:rPr lang="es-CO" dirty="0" smtClean="0"/>
            <a:t>Medio de cultivo</a:t>
          </a:r>
          <a:endParaRPr lang="es-CO" dirty="0"/>
        </a:p>
      </dgm:t>
    </dgm:pt>
    <dgm:pt modelId="{0ED44A0F-3249-4FE6-A315-54D890692C22}" type="parTrans" cxnId="{B9A23C0C-70FC-4F1E-9EAD-0C6E95FE124D}">
      <dgm:prSet/>
      <dgm:spPr/>
      <dgm:t>
        <a:bodyPr/>
        <a:lstStyle/>
        <a:p>
          <a:endParaRPr lang="es-CO"/>
        </a:p>
      </dgm:t>
    </dgm:pt>
    <dgm:pt modelId="{83308AB5-DF10-4458-9D95-CE6967552169}" type="sibTrans" cxnId="{B9A23C0C-70FC-4F1E-9EAD-0C6E95FE124D}">
      <dgm:prSet/>
      <dgm:spPr/>
      <dgm:t>
        <a:bodyPr/>
        <a:lstStyle/>
        <a:p>
          <a:endParaRPr lang="es-CO"/>
        </a:p>
      </dgm:t>
    </dgm:pt>
    <dgm:pt modelId="{0D7201FE-A509-44AF-BBC1-806BBD2D4203}">
      <dgm:prSet/>
      <dgm:spPr/>
      <dgm:t>
        <a:bodyPr/>
        <a:lstStyle/>
        <a:p>
          <a:r>
            <a:rPr lang="es-CO" dirty="0" smtClean="0"/>
            <a:t>Amortiguador</a:t>
          </a:r>
          <a:endParaRPr lang="es-CO" dirty="0"/>
        </a:p>
      </dgm:t>
    </dgm:pt>
    <dgm:pt modelId="{BC9FAF46-5068-4F26-9CD3-6907D0540650}" type="parTrans" cxnId="{D07417AF-0A4E-4B56-BD65-93969A25B934}">
      <dgm:prSet/>
      <dgm:spPr/>
      <dgm:t>
        <a:bodyPr/>
        <a:lstStyle/>
        <a:p>
          <a:endParaRPr lang="es-CO"/>
        </a:p>
      </dgm:t>
    </dgm:pt>
    <dgm:pt modelId="{A1184185-9426-4639-B195-0D029FEB05C6}" type="sibTrans" cxnId="{D07417AF-0A4E-4B56-BD65-93969A25B934}">
      <dgm:prSet/>
      <dgm:spPr/>
      <dgm:t>
        <a:bodyPr/>
        <a:lstStyle/>
        <a:p>
          <a:endParaRPr lang="es-CO"/>
        </a:p>
      </dgm:t>
    </dgm:pt>
    <dgm:pt modelId="{53016028-AC87-4927-9486-8811E8B50667}">
      <dgm:prSet/>
      <dgm:spPr/>
      <dgm:t>
        <a:bodyPr/>
        <a:lstStyle/>
        <a:p>
          <a:r>
            <a:rPr lang="es-CO" dirty="0" smtClean="0"/>
            <a:t>Regulador osmótico</a:t>
          </a:r>
          <a:endParaRPr lang="es-CO" dirty="0"/>
        </a:p>
      </dgm:t>
    </dgm:pt>
    <dgm:pt modelId="{FC55CF17-F0E9-45DB-B2DB-83C3E2387581}" type="parTrans" cxnId="{FCBDED9A-43F2-4FC3-A7F6-7767ECA77D3C}">
      <dgm:prSet/>
      <dgm:spPr/>
      <dgm:t>
        <a:bodyPr/>
        <a:lstStyle/>
        <a:p>
          <a:endParaRPr lang="es-CO"/>
        </a:p>
      </dgm:t>
    </dgm:pt>
    <dgm:pt modelId="{8EC2B02F-3AF8-4691-A495-93D644CAAC81}" type="sibTrans" cxnId="{FCBDED9A-43F2-4FC3-A7F6-7767ECA77D3C}">
      <dgm:prSet/>
      <dgm:spPr/>
      <dgm:t>
        <a:bodyPr/>
        <a:lstStyle/>
        <a:p>
          <a:endParaRPr lang="es-CO"/>
        </a:p>
      </dgm:t>
    </dgm:pt>
    <dgm:pt modelId="{053A48D3-5063-4A71-906A-C91D34ADC399}">
      <dgm:prSet/>
      <dgm:spPr/>
      <dgm:t>
        <a:bodyPr/>
        <a:lstStyle/>
        <a:p>
          <a:r>
            <a:rPr lang="es-CO" dirty="0" smtClean="0"/>
            <a:t>Osmolaridad óptima</a:t>
          </a:r>
          <a:endParaRPr lang="es-CO" dirty="0"/>
        </a:p>
      </dgm:t>
    </dgm:pt>
    <dgm:pt modelId="{F4CC2010-937B-4075-9759-95F4877870F6}" type="parTrans" cxnId="{6CA37274-CC9D-4DE2-A305-F0C7B82885A6}">
      <dgm:prSet/>
      <dgm:spPr/>
      <dgm:t>
        <a:bodyPr/>
        <a:lstStyle/>
        <a:p>
          <a:endParaRPr lang="es-CO"/>
        </a:p>
      </dgm:t>
    </dgm:pt>
    <dgm:pt modelId="{5A1F3264-E23C-4922-B0C3-918FEC6AE442}" type="sibTrans" cxnId="{6CA37274-CC9D-4DE2-A305-F0C7B82885A6}">
      <dgm:prSet/>
      <dgm:spPr/>
      <dgm:t>
        <a:bodyPr/>
        <a:lstStyle/>
        <a:p>
          <a:endParaRPr lang="es-CO"/>
        </a:p>
      </dgm:t>
    </dgm:pt>
    <dgm:pt modelId="{70322091-A0FA-497D-93F6-803D1A1CA02D}">
      <dgm:prSet/>
      <dgm:spPr/>
      <dgm:t>
        <a:bodyPr/>
        <a:lstStyle/>
        <a:p>
          <a:r>
            <a:rPr lang="es-CO" dirty="0" smtClean="0"/>
            <a:t>pH ácido</a:t>
          </a:r>
          <a:endParaRPr lang="es-CO" dirty="0"/>
        </a:p>
      </dgm:t>
    </dgm:pt>
    <dgm:pt modelId="{0E25B579-62E6-46D5-8463-70345A868764}" type="parTrans" cxnId="{8F7D5B80-D1FF-4922-8CB4-88F3C607C2E9}">
      <dgm:prSet/>
      <dgm:spPr/>
      <dgm:t>
        <a:bodyPr/>
        <a:lstStyle/>
        <a:p>
          <a:endParaRPr lang="es-CO"/>
        </a:p>
      </dgm:t>
    </dgm:pt>
    <dgm:pt modelId="{FC99503A-BF92-4E58-897F-8377E9D8A08A}" type="sibTrans" cxnId="{8F7D5B80-D1FF-4922-8CB4-88F3C607C2E9}">
      <dgm:prSet/>
      <dgm:spPr/>
      <dgm:t>
        <a:bodyPr/>
        <a:lstStyle/>
        <a:p>
          <a:endParaRPr lang="es-CO"/>
        </a:p>
      </dgm:t>
    </dgm:pt>
    <dgm:pt modelId="{DE17A9B9-6389-46FA-BA2E-5C1D03460BE6}" type="pres">
      <dgm:prSet presAssocID="{9E81AD44-63BB-43BF-BDAA-1E237F7D6F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166700-DFB4-4AD8-A352-5FCD4856063A}" type="pres">
      <dgm:prSet presAssocID="{798E6002-0C50-489B-ACF7-8AD5B10B6682}" presName="centerShape" presStyleLbl="node0" presStyleIdx="0" presStyleCnt="1"/>
      <dgm:spPr/>
      <dgm:t>
        <a:bodyPr/>
        <a:lstStyle/>
        <a:p>
          <a:endParaRPr lang="es-ES"/>
        </a:p>
      </dgm:t>
    </dgm:pt>
    <dgm:pt modelId="{F0C90B6F-326A-4875-82FF-3912B2C0D9A9}" type="pres">
      <dgm:prSet presAssocID="{49DA6312-B6FD-408B-B594-62536F916D9C}" presName="parTrans" presStyleLbl="bgSibTrans2D1" presStyleIdx="0" presStyleCnt="7"/>
      <dgm:spPr/>
      <dgm:t>
        <a:bodyPr/>
        <a:lstStyle/>
        <a:p>
          <a:endParaRPr lang="es-ES"/>
        </a:p>
      </dgm:t>
    </dgm:pt>
    <dgm:pt modelId="{36740D46-8853-4670-A10A-4D9E9D09AB91}" type="pres">
      <dgm:prSet presAssocID="{FB41CC45-C2D6-4E5A-93DA-F562B3EF0A4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1E81C6-5D8C-4CFA-BEEC-A59752D84AC2}" type="pres">
      <dgm:prSet presAssocID="{239137A6-D9B7-40CA-AFFB-4CF4AAD45591}" presName="parTrans" presStyleLbl="bgSibTrans2D1" presStyleIdx="1" presStyleCnt="7"/>
      <dgm:spPr/>
      <dgm:t>
        <a:bodyPr/>
        <a:lstStyle/>
        <a:p>
          <a:endParaRPr lang="es-ES"/>
        </a:p>
      </dgm:t>
    </dgm:pt>
    <dgm:pt modelId="{0BD86A18-23BE-4AAA-B1D0-BF8030940D1E}" type="pres">
      <dgm:prSet presAssocID="{FDD27CE1-E18E-4771-A366-8D99610E613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3A5E10-F09F-44FD-A27E-8814C97B903B}" type="pres">
      <dgm:prSet presAssocID="{0ED44A0F-3249-4FE6-A315-54D890692C22}" presName="parTrans" presStyleLbl="bgSibTrans2D1" presStyleIdx="2" presStyleCnt="7"/>
      <dgm:spPr/>
      <dgm:t>
        <a:bodyPr/>
        <a:lstStyle/>
        <a:p>
          <a:endParaRPr lang="es-ES"/>
        </a:p>
      </dgm:t>
    </dgm:pt>
    <dgm:pt modelId="{C45926C6-7E48-4FA2-8C41-E7E0202494FD}" type="pres">
      <dgm:prSet presAssocID="{83E6E841-8213-4966-B265-F31426BA8B2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5BA0A7-7D6D-4018-8BE2-F3BEE9C49068}" type="pres">
      <dgm:prSet presAssocID="{BC9FAF46-5068-4F26-9CD3-6907D0540650}" presName="parTrans" presStyleLbl="bgSibTrans2D1" presStyleIdx="3" presStyleCnt="7"/>
      <dgm:spPr/>
      <dgm:t>
        <a:bodyPr/>
        <a:lstStyle/>
        <a:p>
          <a:endParaRPr lang="es-ES"/>
        </a:p>
      </dgm:t>
    </dgm:pt>
    <dgm:pt modelId="{A5939FF9-B0F3-4935-9227-1C5DC12A346B}" type="pres">
      <dgm:prSet presAssocID="{0D7201FE-A509-44AF-BBC1-806BBD2D420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A95A5B-5F84-4B64-89D6-00C3F1198747}" type="pres">
      <dgm:prSet presAssocID="{FC55CF17-F0E9-45DB-B2DB-83C3E2387581}" presName="parTrans" presStyleLbl="bgSibTrans2D1" presStyleIdx="4" presStyleCnt="7"/>
      <dgm:spPr/>
      <dgm:t>
        <a:bodyPr/>
        <a:lstStyle/>
        <a:p>
          <a:endParaRPr lang="es-ES"/>
        </a:p>
      </dgm:t>
    </dgm:pt>
    <dgm:pt modelId="{607CD819-934C-41AD-872E-0D50F60078E8}" type="pres">
      <dgm:prSet presAssocID="{53016028-AC87-4927-9486-8811E8B5066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1AB41D-ED3A-4B75-8088-BFC787187293}" type="pres">
      <dgm:prSet presAssocID="{F4CC2010-937B-4075-9759-95F4877870F6}" presName="parTrans" presStyleLbl="bgSibTrans2D1" presStyleIdx="5" presStyleCnt="7"/>
      <dgm:spPr/>
      <dgm:t>
        <a:bodyPr/>
        <a:lstStyle/>
        <a:p>
          <a:endParaRPr lang="es-ES"/>
        </a:p>
      </dgm:t>
    </dgm:pt>
    <dgm:pt modelId="{83477FF5-54DA-493A-902F-98019E1EF86C}" type="pres">
      <dgm:prSet presAssocID="{053A48D3-5063-4A71-906A-C91D34ADC39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A82970-4522-4C28-B705-EBE50203AFB9}" type="pres">
      <dgm:prSet presAssocID="{0E25B579-62E6-46D5-8463-70345A868764}" presName="parTrans" presStyleLbl="bgSibTrans2D1" presStyleIdx="6" presStyleCnt="7"/>
      <dgm:spPr/>
      <dgm:t>
        <a:bodyPr/>
        <a:lstStyle/>
        <a:p>
          <a:endParaRPr lang="es-ES"/>
        </a:p>
      </dgm:t>
    </dgm:pt>
    <dgm:pt modelId="{5C9C1F9B-6B0A-4BAD-8686-2B15B23F39E6}" type="pres">
      <dgm:prSet presAssocID="{70322091-A0FA-497D-93F6-803D1A1CA02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F7D5B80-D1FF-4922-8CB4-88F3C607C2E9}" srcId="{798E6002-0C50-489B-ACF7-8AD5B10B6682}" destId="{70322091-A0FA-497D-93F6-803D1A1CA02D}" srcOrd="6" destOrd="0" parTransId="{0E25B579-62E6-46D5-8463-70345A868764}" sibTransId="{FC99503A-BF92-4E58-897F-8377E9D8A08A}"/>
    <dgm:cxn modelId="{61B0E00A-EA8F-40C6-A63F-17D87CD39A57}" type="presOf" srcId="{FC55CF17-F0E9-45DB-B2DB-83C3E2387581}" destId="{82A95A5B-5F84-4B64-89D6-00C3F1198747}" srcOrd="0" destOrd="0" presId="urn:microsoft.com/office/officeart/2005/8/layout/radial4"/>
    <dgm:cxn modelId="{077D1C18-13A5-419D-BDA0-42504CBEB11C}" type="presOf" srcId="{0ED44A0F-3249-4FE6-A315-54D890692C22}" destId="{C93A5E10-F09F-44FD-A27E-8814C97B903B}" srcOrd="0" destOrd="0" presId="urn:microsoft.com/office/officeart/2005/8/layout/radial4"/>
    <dgm:cxn modelId="{4A94E961-7A64-43FD-8835-B7CBEA51E6F7}" type="presOf" srcId="{FDD27CE1-E18E-4771-A366-8D99610E6138}" destId="{0BD86A18-23BE-4AAA-B1D0-BF8030940D1E}" srcOrd="0" destOrd="0" presId="urn:microsoft.com/office/officeart/2005/8/layout/radial4"/>
    <dgm:cxn modelId="{08ECCBF0-E599-4FEA-8516-04156007C02A}" type="presOf" srcId="{9E81AD44-63BB-43BF-BDAA-1E237F7D6FCB}" destId="{DE17A9B9-6389-46FA-BA2E-5C1D03460BE6}" srcOrd="0" destOrd="0" presId="urn:microsoft.com/office/officeart/2005/8/layout/radial4"/>
    <dgm:cxn modelId="{A20CEF3B-45B3-40E0-A78E-BEBA71434D00}" type="presOf" srcId="{BC9FAF46-5068-4F26-9CD3-6907D0540650}" destId="{295BA0A7-7D6D-4018-8BE2-F3BEE9C49068}" srcOrd="0" destOrd="0" presId="urn:microsoft.com/office/officeart/2005/8/layout/radial4"/>
    <dgm:cxn modelId="{B9A23C0C-70FC-4F1E-9EAD-0C6E95FE124D}" srcId="{798E6002-0C50-489B-ACF7-8AD5B10B6682}" destId="{83E6E841-8213-4966-B265-F31426BA8B29}" srcOrd="2" destOrd="0" parTransId="{0ED44A0F-3249-4FE6-A315-54D890692C22}" sibTransId="{83308AB5-DF10-4458-9D95-CE6967552169}"/>
    <dgm:cxn modelId="{15DF8800-2CA3-4871-B581-B6A4B2D8767D}" type="presOf" srcId="{49DA6312-B6FD-408B-B594-62536F916D9C}" destId="{F0C90B6F-326A-4875-82FF-3912B2C0D9A9}" srcOrd="0" destOrd="0" presId="urn:microsoft.com/office/officeart/2005/8/layout/radial4"/>
    <dgm:cxn modelId="{4EAFD274-3418-41E7-8FC1-4DE7496DC6BF}" type="presOf" srcId="{0D7201FE-A509-44AF-BBC1-806BBD2D4203}" destId="{A5939FF9-B0F3-4935-9227-1C5DC12A346B}" srcOrd="0" destOrd="0" presId="urn:microsoft.com/office/officeart/2005/8/layout/radial4"/>
    <dgm:cxn modelId="{6CA37274-CC9D-4DE2-A305-F0C7B82885A6}" srcId="{798E6002-0C50-489B-ACF7-8AD5B10B6682}" destId="{053A48D3-5063-4A71-906A-C91D34ADC399}" srcOrd="5" destOrd="0" parTransId="{F4CC2010-937B-4075-9759-95F4877870F6}" sibTransId="{5A1F3264-E23C-4922-B0C3-918FEC6AE442}"/>
    <dgm:cxn modelId="{0AE09E1B-E33D-4292-B9F8-648246EEE893}" srcId="{798E6002-0C50-489B-ACF7-8AD5B10B6682}" destId="{FB41CC45-C2D6-4E5A-93DA-F562B3EF0A4D}" srcOrd="0" destOrd="0" parTransId="{49DA6312-B6FD-408B-B594-62536F916D9C}" sibTransId="{D95335FF-C636-4327-8EE4-2E22F32EC315}"/>
    <dgm:cxn modelId="{A0A5CAB0-3443-422A-A69A-547BB5E53DB9}" type="presOf" srcId="{798E6002-0C50-489B-ACF7-8AD5B10B6682}" destId="{FC166700-DFB4-4AD8-A352-5FCD4856063A}" srcOrd="0" destOrd="0" presId="urn:microsoft.com/office/officeart/2005/8/layout/radial4"/>
    <dgm:cxn modelId="{6AF0B56D-3EF2-48CE-9577-AFF77A7B6047}" type="presOf" srcId="{0E25B579-62E6-46D5-8463-70345A868764}" destId="{66A82970-4522-4C28-B705-EBE50203AFB9}" srcOrd="0" destOrd="0" presId="urn:microsoft.com/office/officeart/2005/8/layout/radial4"/>
    <dgm:cxn modelId="{412755B2-5613-42D6-891F-09CF86D5BB68}" srcId="{9E81AD44-63BB-43BF-BDAA-1E237F7D6FCB}" destId="{798E6002-0C50-489B-ACF7-8AD5B10B6682}" srcOrd="0" destOrd="0" parTransId="{9341C418-D01E-49A1-8239-0260AC218B82}" sibTransId="{10546FCA-DF29-4FC4-A5ED-829EB536F97A}"/>
    <dgm:cxn modelId="{E716AD69-6572-4648-8195-EAE3B965D841}" type="presOf" srcId="{239137A6-D9B7-40CA-AFFB-4CF4AAD45591}" destId="{F21E81C6-5D8C-4CFA-BEEC-A59752D84AC2}" srcOrd="0" destOrd="0" presId="urn:microsoft.com/office/officeart/2005/8/layout/radial4"/>
    <dgm:cxn modelId="{02C0D917-FABC-4191-8D98-386B2C5184B3}" type="presOf" srcId="{83E6E841-8213-4966-B265-F31426BA8B29}" destId="{C45926C6-7E48-4FA2-8C41-E7E0202494FD}" srcOrd="0" destOrd="0" presId="urn:microsoft.com/office/officeart/2005/8/layout/radial4"/>
    <dgm:cxn modelId="{D539449F-9C67-40D2-94CF-75066627FCA4}" srcId="{798E6002-0C50-489B-ACF7-8AD5B10B6682}" destId="{FDD27CE1-E18E-4771-A366-8D99610E6138}" srcOrd="1" destOrd="0" parTransId="{239137A6-D9B7-40CA-AFFB-4CF4AAD45591}" sibTransId="{ED76AE38-7784-45F3-AA20-D8BA7850DEC0}"/>
    <dgm:cxn modelId="{F66B2596-CAC3-418B-B993-EF9A697D9979}" type="presOf" srcId="{70322091-A0FA-497D-93F6-803D1A1CA02D}" destId="{5C9C1F9B-6B0A-4BAD-8686-2B15B23F39E6}" srcOrd="0" destOrd="0" presId="urn:microsoft.com/office/officeart/2005/8/layout/radial4"/>
    <dgm:cxn modelId="{C56F45AD-4A62-4627-94D8-85B92C20C628}" type="presOf" srcId="{F4CC2010-937B-4075-9759-95F4877870F6}" destId="{1B1AB41D-ED3A-4B75-8088-BFC787187293}" srcOrd="0" destOrd="0" presId="urn:microsoft.com/office/officeart/2005/8/layout/radial4"/>
    <dgm:cxn modelId="{A79E406C-5397-4AA4-8220-D66F8ADB32FD}" type="presOf" srcId="{FB41CC45-C2D6-4E5A-93DA-F562B3EF0A4D}" destId="{36740D46-8853-4670-A10A-4D9E9D09AB91}" srcOrd="0" destOrd="0" presId="urn:microsoft.com/office/officeart/2005/8/layout/radial4"/>
    <dgm:cxn modelId="{1E75B995-B5B0-43AE-A73D-603213C66117}" type="presOf" srcId="{053A48D3-5063-4A71-906A-C91D34ADC399}" destId="{83477FF5-54DA-493A-902F-98019E1EF86C}" srcOrd="0" destOrd="0" presId="urn:microsoft.com/office/officeart/2005/8/layout/radial4"/>
    <dgm:cxn modelId="{FCBDED9A-43F2-4FC3-A7F6-7767ECA77D3C}" srcId="{798E6002-0C50-489B-ACF7-8AD5B10B6682}" destId="{53016028-AC87-4927-9486-8811E8B50667}" srcOrd="4" destOrd="0" parTransId="{FC55CF17-F0E9-45DB-B2DB-83C3E2387581}" sibTransId="{8EC2B02F-3AF8-4691-A495-93D644CAAC81}"/>
    <dgm:cxn modelId="{D07417AF-0A4E-4B56-BD65-93969A25B934}" srcId="{798E6002-0C50-489B-ACF7-8AD5B10B6682}" destId="{0D7201FE-A509-44AF-BBC1-806BBD2D4203}" srcOrd="3" destOrd="0" parTransId="{BC9FAF46-5068-4F26-9CD3-6907D0540650}" sibTransId="{A1184185-9426-4639-B195-0D029FEB05C6}"/>
    <dgm:cxn modelId="{BA6422AC-2BE4-4131-ABE1-D98A53617806}" type="presOf" srcId="{53016028-AC87-4927-9486-8811E8B50667}" destId="{607CD819-934C-41AD-872E-0D50F60078E8}" srcOrd="0" destOrd="0" presId="urn:microsoft.com/office/officeart/2005/8/layout/radial4"/>
    <dgm:cxn modelId="{14072243-C499-44E9-BEDC-0AC1E922D287}" type="presParOf" srcId="{DE17A9B9-6389-46FA-BA2E-5C1D03460BE6}" destId="{FC166700-DFB4-4AD8-A352-5FCD4856063A}" srcOrd="0" destOrd="0" presId="urn:microsoft.com/office/officeart/2005/8/layout/radial4"/>
    <dgm:cxn modelId="{18D1F014-B829-4583-8616-88EB35216D99}" type="presParOf" srcId="{DE17A9B9-6389-46FA-BA2E-5C1D03460BE6}" destId="{F0C90B6F-326A-4875-82FF-3912B2C0D9A9}" srcOrd="1" destOrd="0" presId="urn:microsoft.com/office/officeart/2005/8/layout/radial4"/>
    <dgm:cxn modelId="{9CB3896E-26EC-4C85-8F87-847819F5DC2F}" type="presParOf" srcId="{DE17A9B9-6389-46FA-BA2E-5C1D03460BE6}" destId="{36740D46-8853-4670-A10A-4D9E9D09AB91}" srcOrd="2" destOrd="0" presId="urn:microsoft.com/office/officeart/2005/8/layout/radial4"/>
    <dgm:cxn modelId="{4E1D926C-15CC-4411-920A-23763B9BA74B}" type="presParOf" srcId="{DE17A9B9-6389-46FA-BA2E-5C1D03460BE6}" destId="{F21E81C6-5D8C-4CFA-BEEC-A59752D84AC2}" srcOrd="3" destOrd="0" presId="urn:microsoft.com/office/officeart/2005/8/layout/radial4"/>
    <dgm:cxn modelId="{9DF76104-E21B-4C7C-AC71-00BD2DBA2D34}" type="presParOf" srcId="{DE17A9B9-6389-46FA-BA2E-5C1D03460BE6}" destId="{0BD86A18-23BE-4AAA-B1D0-BF8030940D1E}" srcOrd="4" destOrd="0" presId="urn:microsoft.com/office/officeart/2005/8/layout/radial4"/>
    <dgm:cxn modelId="{03B6FE93-FDF6-47C4-A583-70AD3C2B2676}" type="presParOf" srcId="{DE17A9B9-6389-46FA-BA2E-5C1D03460BE6}" destId="{C93A5E10-F09F-44FD-A27E-8814C97B903B}" srcOrd="5" destOrd="0" presId="urn:microsoft.com/office/officeart/2005/8/layout/radial4"/>
    <dgm:cxn modelId="{A19957EB-9C75-4BC9-9DC2-5FDA07D1A6DB}" type="presParOf" srcId="{DE17A9B9-6389-46FA-BA2E-5C1D03460BE6}" destId="{C45926C6-7E48-4FA2-8C41-E7E0202494FD}" srcOrd="6" destOrd="0" presId="urn:microsoft.com/office/officeart/2005/8/layout/radial4"/>
    <dgm:cxn modelId="{398DF0A8-83A3-4F76-BBC1-ADBDCED3DDF8}" type="presParOf" srcId="{DE17A9B9-6389-46FA-BA2E-5C1D03460BE6}" destId="{295BA0A7-7D6D-4018-8BE2-F3BEE9C49068}" srcOrd="7" destOrd="0" presId="urn:microsoft.com/office/officeart/2005/8/layout/radial4"/>
    <dgm:cxn modelId="{ECA9EAC4-377C-48E3-B11A-F2B8486FC1DB}" type="presParOf" srcId="{DE17A9B9-6389-46FA-BA2E-5C1D03460BE6}" destId="{A5939FF9-B0F3-4935-9227-1C5DC12A346B}" srcOrd="8" destOrd="0" presId="urn:microsoft.com/office/officeart/2005/8/layout/radial4"/>
    <dgm:cxn modelId="{C9B5B316-C954-480D-BAFD-F142C99DA55E}" type="presParOf" srcId="{DE17A9B9-6389-46FA-BA2E-5C1D03460BE6}" destId="{82A95A5B-5F84-4B64-89D6-00C3F1198747}" srcOrd="9" destOrd="0" presId="urn:microsoft.com/office/officeart/2005/8/layout/radial4"/>
    <dgm:cxn modelId="{E2278ECF-40C2-4EB0-8D9A-1B3E9FB045F2}" type="presParOf" srcId="{DE17A9B9-6389-46FA-BA2E-5C1D03460BE6}" destId="{607CD819-934C-41AD-872E-0D50F60078E8}" srcOrd="10" destOrd="0" presId="urn:microsoft.com/office/officeart/2005/8/layout/radial4"/>
    <dgm:cxn modelId="{290FC944-30AC-4933-8167-9C52847FB0F7}" type="presParOf" srcId="{DE17A9B9-6389-46FA-BA2E-5C1D03460BE6}" destId="{1B1AB41D-ED3A-4B75-8088-BFC787187293}" srcOrd="11" destOrd="0" presId="urn:microsoft.com/office/officeart/2005/8/layout/radial4"/>
    <dgm:cxn modelId="{2D2D654E-6C84-4038-BD9E-BF56D41CB16B}" type="presParOf" srcId="{DE17A9B9-6389-46FA-BA2E-5C1D03460BE6}" destId="{83477FF5-54DA-493A-902F-98019E1EF86C}" srcOrd="12" destOrd="0" presId="urn:microsoft.com/office/officeart/2005/8/layout/radial4"/>
    <dgm:cxn modelId="{678C91C8-B43D-4195-AC3F-C28AEB621DB2}" type="presParOf" srcId="{DE17A9B9-6389-46FA-BA2E-5C1D03460BE6}" destId="{66A82970-4522-4C28-B705-EBE50203AFB9}" srcOrd="13" destOrd="0" presId="urn:microsoft.com/office/officeart/2005/8/layout/radial4"/>
    <dgm:cxn modelId="{B98A7A84-D7D1-4D10-B802-9E3283093B64}" type="presParOf" srcId="{DE17A9B9-6389-46FA-BA2E-5C1D03460BE6}" destId="{5C9C1F9B-6B0A-4BAD-8686-2B15B23F39E6}" srcOrd="14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035CD-7633-4371-A9A1-893BACCCCFB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8100363D-BAC4-4C4F-9841-A6CC84B85E6D}">
      <dgm:prSet phldrT="[Texto]"/>
      <dgm:spPr/>
      <dgm:t>
        <a:bodyPr/>
        <a:lstStyle/>
        <a:p>
          <a:r>
            <a:rPr lang="es-CO" dirty="0" smtClean="0"/>
            <a:t>Medio de cultivo con </a:t>
          </a:r>
          <a:r>
            <a:rPr lang="es-CO" dirty="0" err="1" smtClean="0"/>
            <a:t>agar</a:t>
          </a:r>
          <a:endParaRPr lang="es-CO" dirty="0"/>
        </a:p>
      </dgm:t>
    </dgm:pt>
    <dgm:pt modelId="{DFFF5085-8B5C-48BC-813F-04A996FD48E5}" type="parTrans" cxnId="{678E6947-A5DB-40C1-8063-A3D1AE65D3C8}">
      <dgm:prSet/>
      <dgm:spPr/>
      <dgm:t>
        <a:bodyPr/>
        <a:lstStyle/>
        <a:p>
          <a:endParaRPr lang="es-CO"/>
        </a:p>
      </dgm:t>
    </dgm:pt>
    <dgm:pt modelId="{425823E0-2229-4F62-A128-7B55511F0442}" type="sibTrans" cxnId="{678E6947-A5DB-40C1-8063-A3D1AE65D3C8}">
      <dgm:prSet/>
      <dgm:spPr/>
      <dgm:t>
        <a:bodyPr/>
        <a:lstStyle/>
        <a:p>
          <a:endParaRPr lang="es-CO"/>
        </a:p>
      </dgm:t>
    </dgm:pt>
    <dgm:pt modelId="{84F141F7-8E9B-41E4-9F15-DE03436DA52E}">
      <dgm:prSet phldrT="[Texto]" phldr="1"/>
      <dgm:spPr/>
      <dgm:t>
        <a:bodyPr/>
        <a:lstStyle/>
        <a:p>
          <a:endParaRPr lang="es-CO" dirty="0"/>
        </a:p>
      </dgm:t>
    </dgm:pt>
    <dgm:pt modelId="{C72F56AE-60CB-416E-ACC4-423D9FEC5EAD}" type="parTrans" cxnId="{5A81588C-787A-4020-A90C-9A454F4E0B99}">
      <dgm:prSet/>
      <dgm:spPr/>
      <dgm:t>
        <a:bodyPr/>
        <a:lstStyle/>
        <a:p>
          <a:endParaRPr lang="es-CO"/>
        </a:p>
      </dgm:t>
    </dgm:pt>
    <dgm:pt modelId="{BF21D89D-B110-4526-8CAF-E07B2568E376}" type="sibTrans" cxnId="{5A81588C-787A-4020-A90C-9A454F4E0B99}">
      <dgm:prSet/>
      <dgm:spPr/>
      <dgm:t>
        <a:bodyPr/>
        <a:lstStyle/>
        <a:p>
          <a:endParaRPr lang="es-CO"/>
        </a:p>
      </dgm:t>
    </dgm:pt>
    <dgm:pt modelId="{3D531553-08EE-48E2-B0BE-64CF4B791F34}">
      <dgm:prSet/>
      <dgm:spPr/>
      <dgm:t>
        <a:bodyPr/>
        <a:lstStyle/>
        <a:p>
          <a:r>
            <a:rPr lang="es-CO" dirty="0" smtClean="0"/>
            <a:t>Cajas de petri</a:t>
          </a:r>
          <a:endParaRPr lang="es-CO" dirty="0"/>
        </a:p>
      </dgm:t>
    </dgm:pt>
    <dgm:pt modelId="{FB22005A-2C9E-4D20-8474-168A3F14A3A7}" type="parTrans" cxnId="{76A3BA15-0CDD-4F9F-AFC4-D9C6B953729A}">
      <dgm:prSet/>
      <dgm:spPr/>
      <dgm:t>
        <a:bodyPr/>
        <a:lstStyle/>
        <a:p>
          <a:endParaRPr lang="es-CO"/>
        </a:p>
      </dgm:t>
    </dgm:pt>
    <dgm:pt modelId="{392A89EC-A88E-40ED-8FFD-AC25F7419BFB}" type="sibTrans" cxnId="{76A3BA15-0CDD-4F9F-AFC4-D9C6B953729A}">
      <dgm:prSet/>
      <dgm:spPr/>
      <dgm:t>
        <a:bodyPr/>
        <a:lstStyle/>
        <a:p>
          <a:endParaRPr lang="es-CO"/>
        </a:p>
      </dgm:t>
    </dgm:pt>
    <dgm:pt modelId="{3E5022ED-E0B1-4C57-AD56-041109533E25}" type="pres">
      <dgm:prSet presAssocID="{B90035CD-7633-4371-A9A1-893BACCCCFB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96586D-DB49-4722-B34A-1D8ECD577F26}" type="pres">
      <dgm:prSet presAssocID="{B90035CD-7633-4371-A9A1-893BACCCCFBC}" presName="ellipse" presStyleLbl="trBgShp" presStyleIdx="0" presStyleCnt="1"/>
      <dgm:spPr/>
    </dgm:pt>
    <dgm:pt modelId="{FBF00D70-526A-4EA8-B9F2-24F484263B85}" type="pres">
      <dgm:prSet presAssocID="{B90035CD-7633-4371-A9A1-893BACCCCFBC}" presName="arrow1" presStyleLbl="fgShp" presStyleIdx="0" presStyleCnt="1" custLinFactNeighborX="-43639" custLinFactNeighborY="1147"/>
      <dgm:spPr/>
    </dgm:pt>
    <dgm:pt modelId="{7F4E2F36-D3DF-4B38-94C2-7305EC6EE023}" type="pres">
      <dgm:prSet presAssocID="{B90035CD-7633-4371-A9A1-893BACCCCFBC}" presName="rectangle" presStyleLbl="revTx" presStyleIdx="0" presStyleCnt="1" custLinFactY="8544" custLinFactNeighborX="-39063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115087-3CDA-4CC0-BB47-08B05C65C73D}" type="pres">
      <dgm:prSet presAssocID="{3D531553-08EE-48E2-B0BE-64CF4B791F34}" presName="item1" presStyleLbl="node1" presStyleIdx="0" presStyleCnt="2" custLinFactY="-15439" custLinFactNeighborX="-70860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0D084B-F036-4643-A974-7A4FA0B2CEB8}" type="pres">
      <dgm:prSet presAssocID="{84F141F7-8E9B-41E4-9F15-DE03436DA52E}" presName="item2" presStyleLbl="node1" presStyleIdx="1" presStyleCnt="2" custLinFactX="696" custLinFactNeighborX="100000" custLinFactNeighborY="-279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4069B7-56B7-4DA5-A3DA-6ACAE070E387}" type="pres">
      <dgm:prSet presAssocID="{B90035CD-7633-4371-A9A1-893BACCCCFBC}" presName="funnel" presStyleLbl="trAlignAcc1" presStyleIdx="0" presStyleCnt="1" custLinFactNeighborX="-9598" custLinFactNeighborY="4129"/>
      <dgm:spPr/>
    </dgm:pt>
  </dgm:ptLst>
  <dgm:cxnLst>
    <dgm:cxn modelId="{D8047441-440B-4DBB-93A5-88B40C3FD3F5}" type="presOf" srcId="{8100363D-BAC4-4C4F-9841-A6CC84B85E6D}" destId="{8D0D084B-F036-4643-A974-7A4FA0B2CEB8}" srcOrd="0" destOrd="0" presId="urn:microsoft.com/office/officeart/2005/8/layout/funnel1"/>
    <dgm:cxn modelId="{678E6947-A5DB-40C1-8063-A3D1AE65D3C8}" srcId="{B90035CD-7633-4371-A9A1-893BACCCCFBC}" destId="{8100363D-BAC4-4C4F-9841-A6CC84B85E6D}" srcOrd="0" destOrd="0" parTransId="{DFFF5085-8B5C-48BC-813F-04A996FD48E5}" sibTransId="{425823E0-2229-4F62-A128-7B55511F0442}"/>
    <dgm:cxn modelId="{8AD04DB5-748F-4D2C-83D8-331CBFB31FF8}" type="presOf" srcId="{84F141F7-8E9B-41E4-9F15-DE03436DA52E}" destId="{7F4E2F36-D3DF-4B38-94C2-7305EC6EE023}" srcOrd="0" destOrd="0" presId="urn:microsoft.com/office/officeart/2005/8/layout/funnel1"/>
    <dgm:cxn modelId="{76A3BA15-0CDD-4F9F-AFC4-D9C6B953729A}" srcId="{B90035CD-7633-4371-A9A1-893BACCCCFBC}" destId="{3D531553-08EE-48E2-B0BE-64CF4B791F34}" srcOrd="1" destOrd="0" parTransId="{FB22005A-2C9E-4D20-8474-168A3F14A3A7}" sibTransId="{392A89EC-A88E-40ED-8FFD-AC25F7419BFB}"/>
    <dgm:cxn modelId="{848DE9D1-8EF1-4933-BF52-67E4825FC0D2}" type="presOf" srcId="{3D531553-08EE-48E2-B0BE-64CF4B791F34}" destId="{EC115087-3CDA-4CC0-BB47-08B05C65C73D}" srcOrd="0" destOrd="0" presId="urn:microsoft.com/office/officeart/2005/8/layout/funnel1"/>
    <dgm:cxn modelId="{5A81588C-787A-4020-A90C-9A454F4E0B99}" srcId="{B90035CD-7633-4371-A9A1-893BACCCCFBC}" destId="{84F141F7-8E9B-41E4-9F15-DE03436DA52E}" srcOrd="2" destOrd="0" parTransId="{C72F56AE-60CB-416E-ACC4-423D9FEC5EAD}" sibTransId="{BF21D89D-B110-4526-8CAF-E07B2568E376}"/>
    <dgm:cxn modelId="{B64EDC30-3572-47E2-B85B-1B42C2A354EC}" type="presOf" srcId="{B90035CD-7633-4371-A9A1-893BACCCCFBC}" destId="{3E5022ED-E0B1-4C57-AD56-041109533E25}" srcOrd="0" destOrd="0" presId="urn:microsoft.com/office/officeart/2005/8/layout/funnel1"/>
    <dgm:cxn modelId="{B1E8C525-42F4-4CF9-BEF0-477BFD04DF21}" type="presParOf" srcId="{3E5022ED-E0B1-4C57-AD56-041109533E25}" destId="{7E96586D-DB49-4722-B34A-1D8ECD577F26}" srcOrd="0" destOrd="0" presId="urn:microsoft.com/office/officeart/2005/8/layout/funnel1"/>
    <dgm:cxn modelId="{2D90EB56-828B-4E43-B693-9FB09CA8F416}" type="presParOf" srcId="{3E5022ED-E0B1-4C57-AD56-041109533E25}" destId="{FBF00D70-526A-4EA8-B9F2-24F484263B85}" srcOrd="1" destOrd="0" presId="urn:microsoft.com/office/officeart/2005/8/layout/funnel1"/>
    <dgm:cxn modelId="{9B7CC5C7-0F45-48D8-96C5-9093A376F14D}" type="presParOf" srcId="{3E5022ED-E0B1-4C57-AD56-041109533E25}" destId="{7F4E2F36-D3DF-4B38-94C2-7305EC6EE023}" srcOrd="2" destOrd="0" presId="urn:microsoft.com/office/officeart/2005/8/layout/funnel1"/>
    <dgm:cxn modelId="{74463DB5-FD79-42ED-A8C4-A2264BA6E17C}" type="presParOf" srcId="{3E5022ED-E0B1-4C57-AD56-041109533E25}" destId="{EC115087-3CDA-4CC0-BB47-08B05C65C73D}" srcOrd="3" destOrd="0" presId="urn:microsoft.com/office/officeart/2005/8/layout/funnel1"/>
    <dgm:cxn modelId="{B1678153-3F33-4649-B674-2FA0CA786A9C}" type="presParOf" srcId="{3E5022ED-E0B1-4C57-AD56-041109533E25}" destId="{8D0D084B-F036-4643-A974-7A4FA0B2CEB8}" srcOrd="4" destOrd="0" presId="urn:microsoft.com/office/officeart/2005/8/layout/funnel1"/>
    <dgm:cxn modelId="{CD8C7B16-1D53-455F-BC83-B86273CAA498}" type="presParOf" srcId="{3E5022ED-E0B1-4C57-AD56-041109533E25}" destId="{874069B7-56B7-4DA5-A3DA-6ACAE070E387}" srcOrd="5" destOrd="0" presId="urn:microsoft.com/office/officeart/2005/8/layout/funne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578AF2-CB53-49E7-9106-AE8167E197DD}" type="datetimeFigureOut">
              <a:rPr lang="es-CO" smtClean="0"/>
              <a:pPr/>
              <a:t>21/03/2013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A7F7900-F30A-4B79-AEBD-8EB4B4123D1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latin typeface="Comic Sans MS" pitchFamily="66" charset="0"/>
              </a:rPr>
              <a:t>OBTENCIÓN Y FUSIÓN DE PROTOPLASTOS</a:t>
            </a:r>
            <a:endParaRPr lang="es-CO" b="1" dirty="0">
              <a:latin typeface="Comic Sans MS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2714620"/>
            <a:ext cx="3834929" cy="2880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72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latin typeface="Comic Sans MS" pitchFamily="66" charset="0"/>
              </a:rPr>
              <a:t>FUSIÓN</a:t>
            </a:r>
            <a:endParaRPr lang="es-CO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500174"/>
            <a:ext cx="7715304" cy="3508977"/>
          </a:xfrm>
        </p:spPr>
        <p:txBody>
          <a:bodyPr/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Esta se puede llevar a cabo  por medio de dos procesos.</a:t>
            </a:r>
          </a:p>
          <a:p>
            <a:r>
              <a:rPr lang="es-C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QUÍMICOS: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donde se emplean sustancias aglutinantes como el (PEG) o (DMSO)</a:t>
            </a:r>
          </a:p>
          <a:p>
            <a:r>
              <a:rPr lang="es-C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FÍSICOS: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como la electro fusión.</a:t>
            </a:r>
          </a:p>
          <a:p>
            <a:endParaRPr lang="es-CO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643314"/>
            <a:ext cx="4536299" cy="2544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94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latin typeface="Comic Sans MS" pitchFamily="66" charset="0"/>
              </a:rPr>
              <a:t>CONCLUSIÓN</a:t>
            </a:r>
            <a:endParaRPr lang="es-CO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714488"/>
            <a:ext cx="7358114" cy="3508977"/>
          </a:xfrm>
        </p:spPr>
        <p:txBody>
          <a:bodyPr/>
          <a:lstStyle/>
          <a:p>
            <a:pPr algn="just"/>
            <a:r>
              <a:rPr lang="es-CO" dirty="0" smtClean="0">
                <a:latin typeface="Arial" pitchFamily="34" charset="0"/>
                <a:cs typeface="Arial" pitchFamily="34" charset="0"/>
              </a:rPr>
              <a:t>La técnica permite introducir variabilidad en las cepas vegetales, provocando un alto rendimiento en  el hibrido somático resultante.</a:t>
            </a:r>
          </a:p>
          <a:p>
            <a:endParaRPr lang="es-CO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3071809"/>
            <a:ext cx="3714776" cy="3123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9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400" b="1" dirty="0" smtClean="0">
                <a:latin typeface="Comic Sans MS" pitchFamily="66" charset="0"/>
              </a:rPr>
              <a:t>¿QUÉ ES UN PROTOPLASTO?</a:t>
            </a:r>
            <a:endParaRPr lang="es-CO" sz="34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43174" y="2357430"/>
            <a:ext cx="3671384" cy="676720"/>
          </a:xfrm>
        </p:spPr>
        <p:txBody>
          <a:bodyPr/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Es una célula desnuda</a:t>
            </a:r>
          </a:p>
          <a:p>
            <a:endParaRPr lang="es-CO" dirty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3429000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10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pa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143380"/>
            <a:ext cx="7047620" cy="2312670"/>
          </a:xfrm>
          <a:prstGeom prst="rect">
            <a:avLst/>
          </a:prstGeom>
        </p:spPr>
      </p:pic>
      <p:pic>
        <p:nvPicPr>
          <p:cNvPr id="2" name="1 Imagen" descr="membr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28604"/>
            <a:ext cx="621510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3438" y="1285860"/>
            <a:ext cx="4143404" cy="111735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400" b="1" dirty="0" smtClean="0">
                <a:latin typeface="Comic Sans MS" pitchFamily="66" charset="0"/>
              </a:rPr>
              <a:t>OBTENCIÓN DE  PROTOPLASTOS</a:t>
            </a:r>
            <a:endParaRPr lang="es-CO" sz="34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3438" y="2643182"/>
            <a:ext cx="3929090" cy="2357454"/>
          </a:xfrm>
        </p:spPr>
        <p:txBody>
          <a:bodyPr/>
          <a:lstStyle/>
          <a:p>
            <a:pPr algn="just"/>
            <a:r>
              <a:rPr lang="es-CO" dirty="0" smtClean="0">
                <a:latin typeface="Arial" pitchFamily="34" charset="0"/>
                <a:cs typeface="Arial" pitchFamily="34" charset="0"/>
              </a:rPr>
              <a:t>Se pueden obtener de varias partes de la planta. De tejidos de callo,  ápices de tallo, frutos, raíces, etc.</a:t>
            </a:r>
          </a:p>
          <a:p>
            <a:pPr marL="68580" indent="0">
              <a:buNone/>
            </a:pP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Aaaaaave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4053873" cy="6286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15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85728"/>
            <a:ext cx="3392495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285993"/>
            <a:ext cx="3185347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071942"/>
            <a:ext cx="3357586" cy="17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57167"/>
            <a:ext cx="2928958" cy="159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9618" y="2285993"/>
            <a:ext cx="2935786" cy="135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 redondeado"/>
          <p:cNvSpPr/>
          <p:nvPr/>
        </p:nvSpPr>
        <p:spPr>
          <a:xfrm>
            <a:off x="6000760" y="4000504"/>
            <a:ext cx="2643206" cy="207170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MATERIALES~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40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3117"/>
            <a:ext cx="2675522" cy="15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929066"/>
            <a:ext cx="2601329" cy="15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7" y="428604"/>
            <a:ext cx="2514617" cy="15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05"/>
            <a:ext cx="26976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571744"/>
            <a:ext cx="25536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357693"/>
            <a:ext cx="2428892" cy="21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428604"/>
            <a:ext cx="1714512" cy="229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2928934"/>
            <a:ext cx="2357454" cy="145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4500570"/>
            <a:ext cx="2476429" cy="193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 redondeado"/>
          <p:cNvSpPr/>
          <p:nvPr/>
        </p:nvSpPr>
        <p:spPr>
          <a:xfrm>
            <a:off x="285720" y="5643578"/>
            <a:ext cx="2643206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PROCESO </a:t>
            </a:r>
            <a:br>
              <a:rPr lang="es-CO" dirty="0" smtClean="0"/>
            </a:br>
            <a:r>
              <a:rPr lang="es-CO" dirty="0" smtClean="0"/>
              <a:t>ENZIMÁTICO</a:t>
            </a:r>
            <a:endParaRPr lang="es-CO" dirty="0"/>
          </a:p>
        </p:txBody>
      </p:sp>
      <p:sp>
        <p:nvSpPr>
          <p:cNvPr id="15" name="14 Flecha abajo"/>
          <p:cNvSpPr/>
          <p:nvPr/>
        </p:nvSpPr>
        <p:spPr>
          <a:xfrm>
            <a:off x="1214414" y="1857364"/>
            <a:ext cx="428628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lecha abajo"/>
          <p:cNvSpPr/>
          <p:nvPr/>
        </p:nvSpPr>
        <p:spPr>
          <a:xfrm>
            <a:off x="1285852" y="3429000"/>
            <a:ext cx="428628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Flecha abajo"/>
          <p:cNvSpPr/>
          <p:nvPr/>
        </p:nvSpPr>
        <p:spPr>
          <a:xfrm>
            <a:off x="4214810" y="2143116"/>
            <a:ext cx="428628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lecha abajo"/>
          <p:cNvSpPr/>
          <p:nvPr/>
        </p:nvSpPr>
        <p:spPr>
          <a:xfrm>
            <a:off x="4214810" y="3857628"/>
            <a:ext cx="428628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Flecha abajo"/>
          <p:cNvSpPr/>
          <p:nvPr/>
        </p:nvSpPr>
        <p:spPr>
          <a:xfrm>
            <a:off x="6500826" y="2643182"/>
            <a:ext cx="428628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lecha abajo"/>
          <p:cNvSpPr/>
          <p:nvPr/>
        </p:nvSpPr>
        <p:spPr>
          <a:xfrm>
            <a:off x="6643702" y="4214818"/>
            <a:ext cx="428628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3286116" y="2000240"/>
            <a:ext cx="2428892" cy="2857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Después de 12 hrs.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6237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500034" y="928670"/>
          <a:ext cx="7929618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71538" y="4714884"/>
            <a:ext cx="3786214" cy="928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 smtClean="0"/>
          </a:p>
          <a:p>
            <a:pPr algn="ctr"/>
            <a:r>
              <a:rPr lang="es-CO" dirty="0" smtClean="0"/>
              <a:t>CULTIVO DE PROTOPLASTOS</a:t>
            </a:r>
          </a:p>
          <a:p>
            <a:pPr algn="ctr"/>
            <a:endParaRPr lang="es-CO" dirty="0"/>
          </a:p>
        </p:txBody>
      </p:sp>
      <p:pic>
        <p:nvPicPr>
          <p:cNvPr id="23554" name="Picture 2" descr="http://www.monografias.com/trabajos91/protoplastos-vegetales-aislamiento-y-cultivo/image002.jpg"/>
          <p:cNvPicPr>
            <a:picLocks noChangeAspect="1" noChangeArrowheads="1"/>
          </p:cNvPicPr>
          <p:nvPr/>
        </p:nvPicPr>
        <p:blipFill>
          <a:blip r:embed="rId2"/>
          <a:srcRect l="1869" t="41334"/>
          <a:stretch>
            <a:fillRect/>
          </a:stretch>
        </p:blipFill>
        <p:spPr bwMode="auto">
          <a:xfrm>
            <a:off x="4929190" y="2000240"/>
            <a:ext cx="3751221" cy="3143225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/>
        </p:nvGraphicFramePr>
        <p:xfrm>
          <a:off x="357158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857224" y="5715016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Medio líquido </a:t>
            </a:r>
            <a:endParaRPr lang="es-CO" dirty="0"/>
          </a:p>
        </p:txBody>
      </p:sp>
      <p:sp>
        <p:nvSpPr>
          <p:cNvPr id="8" name="7 Rectángulo redondeado"/>
          <p:cNvSpPr/>
          <p:nvPr/>
        </p:nvSpPr>
        <p:spPr>
          <a:xfrm>
            <a:off x="3071802" y="5715016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Medio sólido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128586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CO" sz="3800" b="1" dirty="0" smtClean="0">
                <a:latin typeface="Comic Sans MS" pitchFamily="66" charset="0"/>
              </a:rPr>
              <a:t>ENZIMAS UTILIZADAS</a:t>
            </a:r>
            <a:endParaRPr lang="es-CO" sz="38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3071810"/>
            <a:ext cx="6777317" cy="1500198"/>
          </a:xfrm>
        </p:spPr>
        <p:txBody>
          <a:bodyPr>
            <a:normAutofit lnSpcReduction="10000"/>
          </a:bodyPr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Entre las enzimas esenciales que se utilizan para  degradar  los componentes de la pared celular son:  </a:t>
            </a:r>
            <a:r>
              <a:rPr lang="es-CO" b="1" dirty="0" err="1" smtClean="0">
                <a:latin typeface="Arial" pitchFamily="34" charset="0"/>
                <a:cs typeface="Arial" pitchFamily="34" charset="0"/>
              </a:rPr>
              <a:t>celulasa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O" b="1" dirty="0" err="1" smtClean="0">
                <a:latin typeface="Arial" pitchFamily="34" charset="0"/>
                <a:cs typeface="Arial" pitchFamily="34" charset="0"/>
              </a:rPr>
              <a:t>pectinasa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CO" b="1" dirty="0" err="1" smtClean="0">
                <a:latin typeface="Arial" pitchFamily="34" charset="0"/>
                <a:cs typeface="Arial" pitchFamily="34" charset="0"/>
              </a:rPr>
              <a:t>hemicelulasa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68580" indent="0">
              <a:buNone/>
            </a:pPr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9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610</TotalTime>
  <Words>164</Words>
  <Application>Microsoft Office PowerPoint</Application>
  <PresentationFormat>Presentación en pantalla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Austin</vt:lpstr>
      <vt:lpstr>OBTENCIÓN Y FUSIÓN DE PROTOPLASTOS</vt:lpstr>
      <vt:lpstr>¿QUÉ ES UN PROTOPLASTO?</vt:lpstr>
      <vt:lpstr>Diapositiva 3</vt:lpstr>
      <vt:lpstr>OBTENCIÓN DE  PROTOPLASTOS</vt:lpstr>
      <vt:lpstr>Diapositiva 5</vt:lpstr>
      <vt:lpstr>Diapositiva 6</vt:lpstr>
      <vt:lpstr>Diapositiva 7</vt:lpstr>
      <vt:lpstr>Diapositiva 8</vt:lpstr>
      <vt:lpstr>ENZIMAS UTILIZADAS</vt:lpstr>
      <vt:lpstr>FUSIÓN</vt:lpstr>
      <vt:lpstr>CONCLUSIÓN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sory</dc:creator>
  <cp:lastModifiedBy>Usuario</cp:lastModifiedBy>
  <cp:revision>35</cp:revision>
  <dcterms:created xsi:type="dcterms:W3CDTF">2013-03-13T23:32:32Z</dcterms:created>
  <dcterms:modified xsi:type="dcterms:W3CDTF">2013-03-22T03:26:32Z</dcterms:modified>
</cp:coreProperties>
</file>